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13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12192000" cy="6858000"/>
  <p:notesSz cx="6858000" cy="12192000"/>
  <p:custDataLst>
    <p:tags r:id="rId17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7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6117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1580284"/>
            <a:ext cx="2971800" cy="611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1580284"/>
            <a:ext cx="2971800" cy="611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a7e7c426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第二十一讲 九年级（全）Units 11—12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7e7c426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第二十一讲 九年级（全）Units 11—12</a:t>
            </a:r>
            <a:endParaRPr lang="en-US" sz="2000" dirty="0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a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27e3f9a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f27e3f9ad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教材词汇梳理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7e7c4264.fixed?vcp=1&amp;pid=f27e3f9a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第二十一讲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九年级（全）Units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11—12</a:t>
            </a:r>
            <a:endParaRPr lang="en-US" altLang="zh-CN" sz="4800" dirty="0"/>
          </a:p>
        </p:txBody>
      </p:sp>
      <p:pic>
        <p:nvPicPr>
          <p:cNvPr id="3" name="C_2#a7e7c4264.fixed?vcp=1&amp;pid=f27e3f9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68680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e6e1983e?vcp=1&amp;pid=a7e7c4264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重难知识点突破</a:t>
            </a:r>
            <a:endParaRPr lang="en-US" altLang="zh-CN" sz="2800" dirty="0"/>
          </a:p>
        </p:txBody>
      </p:sp>
      <p:pic>
        <p:nvPicPr>
          <p:cNvPr id="3" name="C_4#4affeb7e9?vcp=1&amp;pid=be6e1983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0040" y="1512379"/>
            <a:ext cx="210312" cy="210312"/>
          </a:xfrm>
          <a:prstGeom prst="rect">
            <a:avLst/>
          </a:prstGeom>
        </p:spPr>
      </p:pic>
      <p:sp>
        <p:nvSpPr>
          <p:cNvPr id="4" name="C_4_BD#4affeb7e9?vcp=1&amp;pid=be6e1983e&amp;color=38,95,172&amp;vtp=1&amp;bbb=1"/>
          <p:cNvSpPr/>
          <p:nvPr/>
        </p:nvSpPr>
        <p:spPr>
          <a:xfrm>
            <a:off x="685800" y="13767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make的用法</a:t>
            </a:r>
            <a:endParaRPr lang="en-US" altLang="zh-CN" sz="2800" b="1" dirty="0"/>
          </a:p>
        </p:txBody>
      </p:sp>
      <p:pic>
        <p:nvPicPr>
          <p:cNvPr id="5" name="P_5_BD#9f8a3c8a8?htil=1&amp;vcp=1&amp;pid=4affeb7e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5465" y="1852676"/>
            <a:ext cx="5495544" cy="396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9f8a3c8a8?htil=1&amp;vcp=1&amp;pid=4affeb7e9&amp;color=0,0,0&amp;vtp=1&amp;bbb=1"/>
          <p:cNvSpPr/>
          <p:nvPr/>
        </p:nvSpPr>
        <p:spPr>
          <a:xfrm>
            <a:off x="502920" y="1816100"/>
            <a:ext cx="5596128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·Adults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成年人可以让钱变得更多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规则使世界好多了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9e57c99df?vcp=1&amp;pid=4affeb7e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0040" y="1014984"/>
            <a:ext cx="210312" cy="210312"/>
          </a:xfrm>
          <a:prstGeom prst="rect">
            <a:avLst/>
          </a:prstGeom>
        </p:spPr>
      </p:pic>
      <p:sp>
        <p:nvSpPr>
          <p:cNvPr id="3" name="C_5_BD#9e57c99df?vcp=1&amp;pid=4affeb7e9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_1#cc0052c32?vcp=1&amp;pid=9e57c99df&amp;color=0,0,0&amp;vtp=1&amp;bbb=1&amp;hb=1"/>
          <p:cNvSpPr/>
          <p:nvPr/>
        </p:nvSpPr>
        <p:spPr>
          <a:xfrm>
            <a:off x="502920" y="132080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（examine）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papers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slowly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（understand）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（excite）.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Jim's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（cook）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dinner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evening.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possible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examination.（盲填）</a:t>
            </a:r>
            <a:endParaRPr lang="en-US" altLang="zh-CN" sz="2400" dirty="0"/>
          </a:p>
        </p:txBody>
      </p:sp>
      <p:sp>
        <p:nvSpPr>
          <p:cNvPr id="5" name="QB_6_AN.2_1#cc0052c32.blank?vcp=1&amp;pid=9e57c99df&amp;color=0,0,0&amp;vpa=1&amp;vtp=1&amp;bbb=1"/>
          <p:cNvSpPr/>
          <p:nvPr/>
        </p:nvSpPr>
        <p:spPr>
          <a:xfrm>
            <a:off x="4996339" y="1292860"/>
            <a:ext cx="13033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examine</a:t>
            </a:r>
            <a:endParaRPr lang="en-US" altLang="zh-CN" sz="2400" dirty="0"/>
          </a:p>
        </p:txBody>
      </p:sp>
      <p:sp>
        <p:nvSpPr>
          <p:cNvPr id="7" name="QB_6_AN.4_1#cc0052c32.blank?vcp=1&amp;pid=9e57c99df&amp;color=0,0,0&amp;vpa=2&amp;vtp=1&amp;bbb=1"/>
          <p:cNvSpPr/>
          <p:nvPr/>
        </p:nvSpPr>
        <p:spPr>
          <a:xfrm>
            <a:off x="6472396" y="2410460"/>
            <a:ext cx="16954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understood</a:t>
            </a:r>
            <a:endParaRPr lang="en-US" altLang="zh-CN" sz="2400" dirty="0"/>
          </a:p>
        </p:txBody>
      </p:sp>
      <p:sp>
        <p:nvSpPr>
          <p:cNvPr id="9" name="QB_6_AN.6_1#cc0052c32.blank?vcp=1&amp;pid=9e57c99df&amp;color=0,0,0&amp;vpa=3&amp;vtp=1&amp;bbb=1"/>
          <p:cNvSpPr/>
          <p:nvPr/>
        </p:nvSpPr>
        <p:spPr>
          <a:xfrm>
            <a:off x="6718777" y="2969260"/>
            <a:ext cx="11334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excited</a:t>
            </a:r>
            <a:endParaRPr lang="en-US" altLang="zh-CN" sz="2400" dirty="0"/>
          </a:p>
        </p:txBody>
      </p:sp>
      <p:sp>
        <p:nvSpPr>
          <p:cNvPr id="11" name="QB_6_AN.8_1#cc0052c32.blank?vcp=1&amp;pid=9e57c99df&amp;color=0,0,0&amp;vpa=4&amp;vtp=1&amp;bbb=1"/>
          <p:cNvSpPr/>
          <p:nvPr/>
        </p:nvSpPr>
        <p:spPr>
          <a:xfrm>
            <a:off x="6710838" y="3528060"/>
            <a:ext cx="830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cook</a:t>
            </a:r>
            <a:endParaRPr lang="en-US" altLang="zh-CN" sz="2400" dirty="0"/>
          </a:p>
        </p:txBody>
      </p:sp>
      <p:sp>
        <p:nvSpPr>
          <p:cNvPr id="13" name="QB_6_AN.10_1#cc0052c32.blank?vcp=1&amp;pid=9e57c99df&amp;color=0,0,0&amp;vpa=5&amp;vtp=1&amp;bbb=1"/>
          <p:cNvSpPr/>
          <p:nvPr/>
        </p:nvSpPr>
        <p:spPr>
          <a:xfrm>
            <a:off x="3570193" y="4624070"/>
            <a:ext cx="4064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7d1c262cd?vcp=1&amp;pid=be6e1983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0040" y="1014984"/>
            <a:ext cx="210312" cy="210312"/>
          </a:xfrm>
          <a:prstGeom prst="rect">
            <a:avLst/>
          </a:prstGeom>
        </p:spPr>
      </p:pic>
      <p:sp>
        <p:nvSpPr>
          <p:cNvPr id="3" name="C_4_BD#7d1c262cd?vcp=1&amp;pid=be6e1983e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time的用法</a:t>
            </a:r>
            <a:endParaRPr lang="en-US" altLang="zh-CN" sz="2800" b="1" dirty="0"/>
          </a:p>
        </p:txBody>
      </p:sp>
      <p:sp>
        <p:nvSpPr>
          <p:cNvPr id="4" name="P_5_BD#1a5c1f8c9?vcp=1&amp;pid=7d1c262cd&amp;color=0,0,0&amp;vtp=1&amp;bbb=1&amp;hb=1"/>
          <p:cNvSpPr/>
          <p:nvPr/>
        </p:nvSpPr>
        <p:spPr>
          <a:xfrm>
            <a:off x="502920" y="1308100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“by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”意为“在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以前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”，在含有其引导的时间状语从句的主从复合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句中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，从句一般用一般过去时，主句一般用过去完成时。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returned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already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在我们的妈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妈返回家中以前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我们已经去上学了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arrived,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already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在他到达以前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她已经离开了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db4a70378?vcp=1&amp;pid=7d1c262c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0040" y="1014984"/>
            <a:ext cx="210312" cy="210312"/>
          </a:xfrm>
          <a:prstGeom prst="rect">
            <a:avLst/>
          </a:prstGeom>
        </p:spPr>
      </p:pic>
      <p:sp>
        <p:nvSpPr>
          <p:cNvPr id="3" name="C_5_BD#db4a70378?vcp=1&amp;pid=7d1c262cd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1_1#0f7b39f14?vcp=1&amp;pid=db4a70378&amp;color=0,0,0&amp;vtp=1&amp;bbb=1"/>
          <p:cNvSpPr/>
          <p:nvPr/>
        </p:nvSpPr>
        <p:spPr>
          <a:xfrm>
            <a:off x="502920" y="132080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（eat）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dinner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（come）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text.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theater,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gotten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wet.（盲填）</a:t>
            </a:r>
            <a:endParaRPr lang="en-US" altLang="zh-CN" sz="2400" dirty="0"/>
          </a:p>
        </p:txBody>
      </p:sp>
      <p:sp>
        <p:nvSpPr>
          <p:cNvPr id="5" name="QB_6_AN.12_1#0f7b39f14.blank?vcp=1&amp;pid=db4a70378&amp;color=0,0,0&amp;vpa=6&amp;vtp=1&amp;bbb=1"/>
          <p:cNvSpPr/>
          <p:nvPr/>
        </p:nvSpPr>
        <p:spPr>
          <a:xfrm>
            <a:off x="1268888" y="1292860"/>
            <a:ext cx="15605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eaten</a:t>
            </a:r>
            <a:endParaRPr lang="en-US" altLang="zh-CN" sz="2400" dirty="0"/>
          </a:p>
        </p:txBody>
      </p:sp>
      <p:sp>
        <p:nvSpPr>
          <p:cNvPr id="7" name="QB_6_AN.14_1#0f7b39f14.blank?vcp=1&amp;pid=db4a70378&amp;color=0,0,0&amp;vpa=7&amp;vtp=1&amp;bbb=1"/>
          <p:cNvSpPr/>
          <p:nvPr/>
        </p:nvSpPr>
        <p:spPr>
          <a:xfrm>
            <a:off x="4023201" y="1851660"/>
            <a:ext cx="8969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endParaRPr lang="en-US" altLang="zh-CN" sz="2400" dirty="0"/>
          </a:p>
        </p:txBody>
      </p:sp>
      <p:sp>
        <p:nvSpPr>
          <p:cNvPr id="9" name="QB_6_AN.16_1#0f7b39f14.blank?vcp=1&amp;pid=db4a70378&amp;color=0,0,0&amp;vpa=8&amp;vtp=1&amp;bbb=1"/>
          <p:cNvSpPr/>
          <p:nvPr/>
        </p:nvSpPr>
        <p:spPr>
          <a:xfrm>
            <a:off x="722788" y="2376170"/>
            <a:ext cx="576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1027</Words>
  <Application>WPS 演示</Application>
  <PresentationFormat>宽屏</PresentationFormat>
  <Paragraphs>56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Times New Roman</vt:lpstr>
      <vt:lpstr>微软雅黑</vt:lpstr>
      <vt:lpstr>微软雅黑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ou</cp:lastModifiedBy>
  <cp:revision>3</cp:revision>
  <dcterms:created xsi:type="dcterms:W3CDTF">2024-10-12T07:24:00Z</dcterms:created>
  <dcterms:modified xsi:type="dcterms:W3CDTF">2024-10-14T09:45:27Z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FB0CBAD4CF7F4104B41C766098515255_12</vt:lpwstr>
  </property>
  <property fmtid="{D5CDD505-2E9C-101B-9397-08002B2CF9AE}" pid="3" name="KSOProductBuildVer">
    <vt:lpwstr>2052-12.1.0.18276</vt:lpwstr>
  </property>
</Properties>
</file>